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1CFF7D6-EBFC-417D-AED0-D0F9CC535271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AC3358E-B642-4602-BD3E-9FC48DA350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F7D6-EBFC-417D-AED0-D0F9CC535271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358E-B642-4602-BD3E-9FC48DA350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F7D6-EBFC-417D-AED0-D0F9CC535271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358E-B642-4602-BD3E-9FC48DA350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CFF7D6-EBFC-417D-AED0-D0F9CC535271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C3358E-B642-4602-BD3E-9FC48DA3506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1CFF7D6-EBFC-417D-AED0-D0F9CC535271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AC3358E-B642-4602-BD3E-9FC48DA350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F7D6-EBFC-417D-AED0-D0F9CC535271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358E-B642-4602-BD3E-9FC48DA3506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F7D6-EBFC-417D-AED0-D0F9CC535271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358E-B642-4602-BD3E-9FC48DA3506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CFF7D6-EBFC-417D-AED0-D0F9CC535271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C3358E-B642-4602-BD3E-9FC48DA3506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F7D6-EBFC-417D-AED0-D0F9CC535271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358E-B642-4602-BD3E-9FC48DA350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CFF7D6-EBFC-417D-AED0-D0F9CC535271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C3358E-B642-4602-BD3E-9FC48DA3506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CFF7D6-EBFC-417D-AED0-D0F9CC535271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C3358E-B642-4602-BD3E-9FC48DA3506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CFF7D6-EBFC-417D-AED0-D0F9CC535271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C3358E-B642-4602-BD3E-9FC48DA350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3108" y="714356"/>
            <a:ext cx="457200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es-ES" sz="2000" b="1" dirty="0" smtClean="0"/>
              <a:t>NUEVO PENSAMIENTO SOBRE EDUCACIÓN ESPECIAL</a:t>
            </a:r>
            <a:endParaRPr lang="es-ES" sz="2000" b="1" dirty="0"/>
          </a:p>
        </p:txBody>
      </p:sp>
      <p:sp>
        <p:nvSpPr>
          <p:cNvPr id="5" name="4 Rectángulo"/>
          <p:cNvSpPr/>
          <p:nvPr/>
        </p:nvSpPr>
        <p:spPr>
          <a:xfrm>
            <a:off x="2286000" y="2274838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dirty="0" smtClean="0"/>
              <a:t> Se fija más en que el alumno desarrolle habilidades, actitudes y valores necesarios para desenvolverse en los diferentes ambientes de la vida que en la cura o rehabilitación de los sujetos con déficits.</a:t>
            </a:r>
          </a:p>
          <a:p>
            <a:pPr algn="just">
              <a:buFont typeface="Arial" pitchFamily="34" charset="0"/>
              <a:buChar char="•"/>
            </a:pPr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 Se empieza a admitir que no existen dos seres humanos idénticos y que somos diferentes unos de otros.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61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hall</dc:creator>
  <cp:lastModifiedBy>Ba-k.com</cp:lastModifiedBy>
  <cp:revision>4</cp:revision>
  <dcterms:created xsi:type="dcterms:W3CDTF">2011-02-16T15:17:07Z</dcterms:created>
  <dcterms:modified xsi:type="dcterms:W3CDTF">2002-10-29T01:13:20Z</dcterms:modified>
</cp:coreProperties>
</file>